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94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71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8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14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9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58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54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7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853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15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50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DA68-4F79-4C16-8F0C-E5A11367F25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F39E9-A11D-4FD2-B5E0-E5113BB1D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86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1014" y="-1"/>
            <a:ext cx="11980984" cy="218928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Nom 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de structure 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/ </a:t>
            </a:r>
            <a:r>
              <a:rPr lang="fr-FR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entitat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 : ,,,,,,,,,,,,,,,,,,,,,,</a:t>
            </a:r>
          </a:p>
          <a:p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Type 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de structure 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/ </a:t>
            </a:r>
            <a:r>
              <a:rPr lang="fr-FR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tipus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 d’</a:t>
            </a:r>
            <a:r>
              <a:rPr lang="fr-FR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entitat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:  ,,,,,,,,,,,,,,,,,,</a:t>
            </a:r>
          </a:p>
          <a:p>
            <a:endParaRPr lang="fr-FR" b="1" dirty="0" smtClean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Localisation / </a:t>
            </a:r>
            <a:r>
              <a:rPr lang="fr-FR" b="1" dirty="0" err="1">
                <a:latin typeface="Poppins" panose="00000500000000000000" pitchFamily="2" charset="0"/>
                <a:cs typeface="Poppins" panose="00000500000000000000" pitchFamily="2" charset="0"/>
              </a:rPr>
              <a:t>Ubicació</a:t>
            </a:r>
            <a:r>
              <a:rPr lang="fr-FR" b="1" dirty="0" smtClean="0">
                <a:latin typeface="Poppins" panose="00000500000000000000" pitchFamily="2" charset="0"/>
                <a:cs typeface="Poppins" panose="00000500000000000000" pitchFamily="2" charset="0"/>
              </a:rPr>
              <a:t> : </a:t>
            </a:r>
            <a:r>
              <a:rPr lang="fr-FR" sz="1600" dirty="0" smtClean="0">
                <a:latin typeface="Poppins" panose="00000500000000000000" pitchFamily="2" charset="0"/>
                <a:cs typeface="Poppins" panose="00000500000000000000" pitchFamily="2" charset="0"/>
              </a:rPr>
              <a:t>(Région, Ville / </a:t>
            </a:r>
            <a:r>
              <a:rPr lang="fr-FR" sz="1600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Reg</a:t>
            </a:r>
            <a:r>
              <a:rPr lang="fr-FR" sz="1600" dirty="0" err="1">
                <a:latin typeface="Poppins" panose="00000500000000000000" pitchFamily="2" charset="0"/>
                <a:cs typeface="Poppins" panose="00000500000000000000" pitchFamily="2" charset="0"/>
              </a:rPr>
              <a:t>ió</a:t>
            </a:r>
            <a:r>
              <a:rPr lang="fr-FR" sz="1600" dirty="0" smtClean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fr-FR" sz="1600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Ciutat</a:t>
            </a:r>
            <a:r>
              <a:rPr lang="fr-FR" sz="1600" dirty="0" smtClean="0">
                <a:latin typeface="Poppins" panose="00000500000000000000" pitchFamily="2" charset="0"/>
                <a:cs typeface="Poppins" panose="00000500000000000000" pitchFamily="2" charset="0"/>
              </a:rPr>
              <a:t>)</a:t>
            </a:r>
          </a:p>
          <a:p>
            <a:endParaRPr lang="fr-FR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fr-FR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Contact: </a:t>
            </a:r>
            <a:r>
              <a:rPr lang="fr-FR" sz="1600" dirty="0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(Nom prénom / </a:t>
            </a:r>
            <a:r>
              <a:rPr lang="fr-FR" sz="1600" dirty="0" err="1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Cognom</a:t>
            </a:r>
            <a:r>
              <a:rPr lang="fr-FR" sz="1600" dirty="0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@, site internet /</a:t>
            </a:r>
            <a:r>
              <a:rPr lang="fr-FR" sz="1600" dirty="0" err="1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pàgina</a:t>
            </a:r>
            <a:r>
              <a:rPr lang="fr-FR" sz="1600" dirty="0" smtClean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web)</a:t>
            </a:r>
          </a:p>
          <a:p>
            <a:endParaRPr lang="fr-FR" sz="1600" dirty="0" smtClean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1014" y="2392027"/>
            <a:ext cx="7587762" cy="4465973"/>
          </a:xfrm>
        </p:spPr>
        <p:txBody>
          <a:bodyPr>
            <a:normAutofit/>
          </a:bodyPr>
          <a:lstStyle/>
          <a:p>
            <a:pPr algn="l"/>
            <a:r>
              <a:rPr lang="fr-FR" sz="1800" dirty="0" smtClean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algn="l"/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Thématique de travail / </a:t>
            </a:r>
            <a:r>
              <a:rPr lang="fr-FR" sz="1800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Temàtiques</a:t>
            </a:r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 de </a:t>
            </a:r>
            <a:r>
              <a:rPr lang="fr-FR" sz="1800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treball</a:t>
            </a:r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: 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Lorem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ipsum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dolor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amet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do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eiusmod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tempor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incididunt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labore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dolore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magna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aliqua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enim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ad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minim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veniam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quis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exercitation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ullamco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laboris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nisi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aliquip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ex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ea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commodo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consequat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l"/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Idée de projet / </a:t>
            </a:r>
            <a:r>
              <a:rPr lang="fr-FR" sz="1800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idea</a:t>
            </a:r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 de </a:t>
            </a:r>
            <a:r>
              <a:rPr lang="fr-FR" sz="1800" b="1" dirty="0" err="1" smtClean="0">
                <a:latin typeface="Poppins" panose="00000500000000000000" pitchFamily="2" charset="0"/>
                <a:cs typeface="Poppins" panose="00000500000000000000" pitchFamily="2" charset="0"/>
              </a:rPr>
              <a:t>projecte</a:t>
            </a:r>
            <a:r>
              <a:rPr lang="fr-FR" sz="1800" b="1" dirty="0" smtClean="0">
                <a:latin typeface="Poppins" panose="00000500000000000000" pitchFamily="2" charset="0"/>
                <a:cs typeface="Poppins" panose="00000500000000000000" pitchFamily="2" charset="0"/>
              </a:rPr>
              <a:t>: </a:t>
            </a:r>
          </a:p>
          <a:p>
            <a:pPr algn="l"/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Lorem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ipsum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dolor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amet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consectetur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adipiscing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elit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do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eiusmod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tempor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incididunt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labore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dolore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magna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aliqua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enim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ad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minim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veniam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quis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nostrud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exercitation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ullamco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laboris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nisi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ut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aliquip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ex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ea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commodo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1600" dirty="0" err="1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consequat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endParaRPr lang="fr-FR" sz="16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l"/>
            <a:endParaRPr lang="fr-FR" sz="1800" dirty="0" smtClean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3" y="6266680"/>
            <a:ext cx="3751385" cy="59132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440613" y="2928358"/>
            <a:ext cx="3604847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IMAGE / IMATGE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238516" y="397940"/>
            <a:ext cx="179216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LOGO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819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146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Wingdings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CAMPS</dc:creator>
  <cp:lastModifiedBy>Anouck MOULIN</cp:lastModifiedBy>
  <cp:revision>8</cp:revision>
  <dcterms:created xsi:type="dcterms:W3CDTF">2024-03-14T11:42:31Z</dcterms:created>
  <dcterms:modified xsi:type="dcterms:W3CDTF">2024-04-12T09:15:59Z</dcterms:modified>
</cp:coreProperties>
</file>